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2"/>
    <p:restoredTop sz="92786"/>
  </p:normalViewPr>
  <p:slideViewPr>
    <p:cSldViewPr snapToGrid="0" snapToObjects="1">
      <p:cViewPr varScale="1">
        <p:scale>
          <a:sx n="105" d="100"/>
          <a:sy n="105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8" Type="http://schemas.openxmlformats.org/officeDocument/2006/relationships/slide" Target="slides/slide7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7" Type="http://schemas.openxmlformats.org/officeDocument/2006/relationships/slide" Target="slides/slide6.xml"/><Relationship Id="rId16" Type="http://schemas.openxmlformats.org/officeDocument/2006/relationships/theme" Target="theme/theme1.xml"/><Relationship Id="rId2" Type="http://schemas.openxmlformats.org/officeDocument/2006/relationships/slide" Target="slides/slide1.xml"/><Relationship Id="rId20" Type="http://schemas.openxmlformats.org/officeDocument/2006/relationships/customXml" Target="../customXml/item3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82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58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5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93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1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75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69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63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81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23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8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53823-721F-A543-AD7A-D4B39728EAB5}" type="datetimeFigureOut">
              <a:t>7/5/18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93709-F102-9F4B-92B5-BE878F9428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3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b="1"/>
              <a:t>Warndarrang Enimul Buk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478" y="1898747"/>
            <a:ext cx="5603045" cy="373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82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526" y="590843"/>
            <a:ext cx="6148949" cy="40890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86111" y="5261317"/>
            <a:ext cx="701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Raniya ra-girdigirdi.</a:t>
            </a:r>
          </a:p>
        </p:txBody>
      </p:sp>
    </p:spTree>
    <p:extLst>
      <p:ext uri="{BB962C8B-B14F-4D97-AF65-F5344CB8AC3E}">
        <p14:creationId xmlns:p14="http://schemas.microsoft.com/office/powerpoint/2010/main" val="1198998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542" y="515151"/>
            <a:ext cx="6522915" cy="43341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34419" y="5247249"/>
            <a:ext cx="7723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Raniya ra-wumbal.</a:t>
            </a:r>
          </a:p>
        </p:txBody>
      </p:sp>
    </p:spTree>
    <p:extLst>
      <p:ext uri="{BB962C8B-B14F-4D97-AF65-F5344CB8AC3E}">
        <p14:creationId xmlns:p14="http://schemas.microsoft.com/office/powerpoint/2010/main" val="1544457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475" y="588968"/>
            <a:ext cx="6016283" cy="45122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23403" y="5472332"/>
            <a:ext cx="8145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Raniya ra-nardi.</a:t>
            </a:r>
          </a:p>
        </p:txBody>
      </p:sp>
    </p:spTree>
    <p:extLst>
      <p:ext uri="{BB962C8B-B14F-4D97-AF65-F5344CB8AC3E}">
        <p14:creationId xmlns:p14="http://schemas.microsoft.com/office/powerpoint/2010/main" val="1324272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83" y="5424723"/>
            <a:ext cx="8998634" cy="854612"/>
          </a:xfrm>
        </p:spPr>
        <p:txBody>
          <a:bodyPr anchor="ctr">
            <a:normAutofit/>
          </a:bodyPr>
          <a:lstStyle/>
          <a:p>
            <a:r>
              <a:rPr lang="en-US" sz="3600"/>
              <a:t>Wuniya wu-garrjambal.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795" b="327"/>
          <a:stretch/>
        </p:blipFill>
        <p:spPr>
          <a:xfrm>
            <a:off x="2950266" y="381000"/>
            <a:ext cx="6291468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291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163" y="418856"/>
            <a:ext cx="5953576" cy="4680000"/>
          </a:xfrm>
        </p:spPr>
      </p:pic>
      <p:sp>
        <p:nvSpPr>
          <p:cNvPr id="5" name="TextBox 4"/>
          <p:cNvSpPr txBox="1"/>
          <p:nvPr/>
        </p:nvSpPr>
        <p:spPr>
          <a:xfrm>
            <a:off x="2100776" y="5302582"/>
            <a:ext cx="7990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Raniya ra-wunggan.</a:t>
            </a:r>
          </a:p>
        </p:txBody>
      </p:sp>
    </p:spTree>
    <p:extLst>
      <p:ext uri="{BB962C8B-B14F-4D97-AF65-F5344CB8AC3E}">
        <p14:creationId xmlns:p14="http://schemas.microsoft.com/office/powerpoint/2010/main" val="911094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979" y="450166"/>
            <a:ext cx="7150491" cy="47695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7095" y="5400118"/>
            <a:ext cx="6288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Raniya ra-madjarr.</a:t>
            </a:r>
          </a:p>
        </p:txBody>
      </p:sp>
    </p:spTree>
    <p:extLst>
      <p:ext uri="{BB962C8B-B14F-4D97-AF65-F5344CB8AC3E}">
        <p14:creationId xmlns:p14="http://schemas.microsoft.com/office/powerpoint/2010/main" val="1900680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724" y="583341"/>
            <a:ext cx="6470552" cy="43137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2302" y="5311961"/>
            <a:ext cx="8187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Raniya ra-gurrgurr.</a:t>
            </a:r>
          </a:p>
        </p:txBody>
      </p:sp>
    </p:spTree>
    <p:extLst>
      <p:ext uri="{BB962C8B-B14F-4D97-AF65-F5344CB8AC3E}">
        <p14:creationId xmlns:p14="http://schemas.microsoft.com/office/powerpoint/2010/main" val="1294570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01" y="694007"/>
            <a:ext cx="6938398" cy="40763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5182" y="5315712"/>
            <a:ext cx="7821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Wuniya wu-wurrugayin.</a:t>
            </a:r>
          </a:p>
        </p:txBody>
      </p:sp>
    </p:spTree>
    <p:extLst>
      <p:ext uri="{BB962C8B-B14F-4D97-AF65-F5344CB8AC3E}">
        <p14:creationId xmlns:p14="http://schemas.microsoft.com/office/powerpoint/2010/main" val="1851288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042" y="637188"/>
            <a:ext cx="6251917" cy="41679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9760" y="5222865"/>
            <a:ext cx="841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Raniya ra-yamanji.</a:t>
            </a:r>
          </a:p>
        </p:txBody>
      </p:sp>
    </p:spTree>
    <p:extLst>
      <p:ext uri="{BB962C8B-B14F-4D97-AF65-F5344CB8AC3E}">
        <p14:creationId xmlns:p14="http://schemas.microsoft.com/office/powerpoint/2010/main" val="1887929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099" y="656492"/>
            <a:ext cx="7145802" cy="47638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7101" y="5582998"/>
            <a:ext cx="8173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Raniya ra-dardajarra.</a:t>
            </a:r>
          </a:p>
        </p:txBody>
      </p:sp>
    </p:spTree>
    <p:extLst>
      <p:ext uri="{BB962C8B-B14F-4D97-AF65-F5344CB8AC3E}">
        <p14:creationId xmlns:p14="http://schemas.microsoft.com/office/powerpoint/2010/main" val="642468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050" y="640510"/>
            <a:ext cx="7835900" cy="4127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5182" y="5302582"/>
            <a:ext cx="7821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/>
              <a:t>Raniya ra-bandiyan.</a:t>
            </a:r>
          </a:p>
        </p:txBody>
      </p:sp>
    </p:spTree>
    <p:extLst>
      <p:ext uri="{BB962C8B-B14F-4D97-AF65-F5344CB8AC3E}">
        <p14:creationId xmlns:p14="http://schemas.microsoft.com/office/powerpoint/2010/main" val="1003534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2F91CC43A54D4A9AFBDD918A97F624" ma:contentTypeVersion="10" ma:contentTypeDescription="Create a new document." ma:contentTypeScope="" ma:versionID="bbab30319d82f46783f831a87d826844">
  <xsd:schema xmlns:xsd="http://www.w3.org/2001/XMLSchema" xmlns:xs="http://www.w3.org/2001/XMLSchema" xmlns:p="http://schemas.microsoft.com/office/2006/metadata/properties" xmlns:ns2="0813cab9-9122-44b0-8bf7-96c744c04b4a" targetNamespace="http://schemas.microsoft.com/office/2006/metadata/properties" ma:root="true" ma:fieldsID="0758eeede70ccb2e56ce1cd123b1c687" ns2:_="">
    <xsd:import namespace="0813cab9-9122-44b0-8bf7-96c744c04b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Languagetag" minOccurs="0"/>
                <xsd:element ref="ns2:Resourcetype" minOccurs="0"/>
                <xsd:element ref="ns2:OnnewNgLCwebsite_x003f_"/>
                <xsd:element ref="ns2:Needsfixing" minOccurs="0"/>
                <xsd:element ref="ns2:Comme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13cab9-9122-44b0-8bf7-96c744c04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anguagetag" ma:index="13" nillable="true" ma:displayName="Language tag" ma:format="Dropdown" ma:internalName="Languagetag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lawa"/>
                    <xsd:enumeration value="Marra"/>
                    <xsd:enumeration value="Warndarrang"/>
                    <xsd:enumeration value="Ngandi"/>
                    <xsd:enumeration value="Ngalakgan"/>
                    <xsd:enumeration value="Wubuy"/>
                    <xsd:enumeration value="Ritharrŋu/Wägilak"/>
                    <xsd:enumeration value="Rembarrnga"/>
                    <xsd:enumeration value="Mangarrayi"/>
                    <xsd:enumeration value="Kriol"/>
                    <xsd:enumeration value="Misc"/>
                  </xsd:restriction>
                </xsd:simpleType>
              </xsd:element>
            </xsd:sequence>
          </xsd:extension>
        </xsd:complexContent>
      </xsd:complexType>
    </xsd:element>
    <xsd:element name="Resourcetype" ma:index="14" nillable="true" ma:displayName="Resource type" ma:format="Dropdown" ma:internalName="Resourcetyp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anguage learning resource"/>
                    <xsd:enumeration value="Audio/Video recording"/>
                    <xsd:enumeration value="Linguistic resource"/>
                    <xsd:enumeration value="Anthropological record"/>
                    <xsd:enumeration value="Academic resource"/>
                    <xsd:enumeration value="Other cultural resource"/>
                    <xsd:enumeration value="Database"/>
                  </xsd:restriction>
                </xsd:simpleType>
              </xsd:element>
            </xsd:sequence>
          </xsd:extension>
        </xsd:complexContent>
      </xsd:complexType>
    </xsd:element>
    <xsd:element name="OnnewNgLCwebsite_x003f_" ma:index="15" ma:displayName="On new NgLC website?" ma:default="0" ma:format="Dropdown" ma:internalName="OnnewNgLCwebsite_x003f_">
      <xsd:simpleType>
        <xsd:restriction base="dms:Boolean"/>
      </xsd:simpleType>
    </xsd:element>
    <xsd:element name="Needsfixing" ma:index="16" nillable="true" ma:displayName="Needs fixing" ma:default="0" ma:format="Dropdown" ma:internalName="Needsfixing">
      <xsd:simpleType>
        <xsd:restriction base="dms:Boolean"/>
      </xsd:simpleType>
    </xsd:element>
    <xsd:element name="Comment" ma:index="17" ma:displayName="Comment" ma:format="Dropdown" ma:internalName="Comment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tag xmlns="0813cab9-9122-44b0-8bf7-96c744c04b4a">
      <Value>Warndarrang</Value>
    </Languagetag>
    <OnnewNgLCwebsite_x003f_ xmlns="0813cab9-9122-44b0-8bf7-96c744c04b4a">true</OnnewNgLCwebsite_x003f_>
    <Resourcetype xmlns="0813cab9-9122-44b0-8bf7-96c744c04b4a">
      <Value>Language learning resource</Value>
    </Resourcetype>
    <Needsfixing xmlns="0813cab9-9122-44b0-8bf7-96c744c04b4a">false</Needsfixing>
    <Comment xmlns="0813cab9-9122-44b0-8bf7-96c744c04b4a">A book with animal names in Warndarrang by Kieran Thompson</Comment>
  </documentManagement>
</p:properties>
</file>

<file path=customXml/itemProps1.xml><?xml version="1.0" encoding="utf-8"?>
<ds:datastoreItem xmlns:ds="http://schemas.openxmlformats.org/officeDocument/2006/customXml" ds:itemID="{D6496B9C-3C5D-4E7B-A775-947B43F80E34}"/>
</file>

<file path=customXml/itemProps2.xml><?xml version="1.0" encoding="utf-8"?>
<ds:datastoreItem xmlns:ds="http://schemas.openxmlformats.org/officeDocument/2006/customXml" ds:itemID="{60EC3CEE-369A-4F57-8A52-0B0CD8F04507}"/>
</file>

<file path=customXml/itemProps3.xml><?xml version="1.0" encoding="utf-8"?>
<ds:datastoreItem xmlns:ds="http://schemas.openxmlformats.org/officeDocument/2006/customXml" ds:itemID="{6ED14255-5DC6-483C-8BA4-2135DDB81EDF}"/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36</Words>
  <Application>Microsoft Macintosh PowerPoint</Application>
  <PresentationFormat>Widescreen</PresentationFormat>
  <Paragraphs>12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Arial</vt:lpstr>
      <vt:lpstr>Office Theme</vt:lpstr>
      <vt:lpstr>Warndarrang Enimul Buk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Warndarrang Enimul Buk</dc:title>
  <dc:creator>salome harris</dc:creator>
  <cp:lastModifiedBy>salome harris</cp:lastModifiedBy>
  <cp:revision>5</cp:revision>
  <dcterms:created xsi:type="dcterms:W3CDTF">2018-07-05T02:26:35Z</dcterms:created>
  <dcterms:modified xsi:type="dcterms:W3CDTF">2018-07-05T05:19:05Z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0x010100AB2F91CC43A54D4A9AFBDD918A97F624</vt:lpwstr>
  </property>
</Properties>
</file>